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9" r:id="rId3"/>
    <p:sldId id="295" r:id="rId4"/>
    <p:sldId id="300" r:id="rId5"/>
    <p:sldId id="296" r:id="rId6"/>
    <p:sldId id="301" r:id="rId7"/>
    <p:sldId id="297" r:id="rId8"/>
    <p:sldId id="302" r:id="rId9"/>
    <p:sldId id="298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9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C000">
                <a:alpha val="9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419872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45172"/>
            <a:ext cx="7117165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159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299187" y="4470892"/>
            <a:ext cx="3103169" cy="32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системы видеонаблюдения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дзаголовок 41"/>
          <p:cNvSpPr txBox="1">
            <a:spLocks/>
          </p:cNvSpPr>
          <p:nvPr/>
        </p:nvSpPr>
        <p:spPr>
          <a:xfrm>
            <a:off x="827584" y="2549604"/>
            <a:ext cx="2128352" cy="30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услуги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1621429" y="2217462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flipV="1">
            <a:off x="971600" y="2645618"/>
            <a:ext cx="2532898" cy="284140"/>
          </a:xfrm>
          <a:prstGeom prst="bentConnector3">
            <a:avLst>
              <a:gd name="adj1" fmla="val 801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flipV="1">
            <a:off x="395536" y="3000300"/>
            <a:ext cx="2952581" cy="249512"/>
          </a:xfrm>
          <a:prstGeom prst="bentConnector3">
            <a:avLst>
              <a:gd name="adj1" fmla="val 851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одзаголовок 41"/>
          <p:cNvSpPr txBox="1">
            <a:spLocks/>
          </p:cNvSpPr>
          <p:nvPr/>
        </p:nvSpPr>
        <p:spPr>
          <a:xfrm>
            <a:off x="371033" y="2929758"/>
            <a:ext cx="2538993" cy="32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Перезарядка огнетушителей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>
            <a:off x="403920" y="3861048"/>
            <a:ext cx="2911219" cy="216024"/>
          </a:xfrm>
          <a:prstGeom prst="bentConnector3">
            <a:avLst>
              <a:gd name="adj1" fmla="val 842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одзаголовок 41"/>
          <p:cNvSpPr txBox="1">
            <a:spLocks/>
          </p:cNvSpPr>
          <p:nvPr/>
        </p:nvSpPr>
        <p:spPr>
          <a:xfrm>
            <a:off x="403921" y="3299876"/>
            <a:ext cx="2283486" cy="417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и опрессовка отопительной системы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Соединительная линия уступом 102"/>
          <p:cNvCxnSpPr/>
          <p:nvPr/>
        </p:nvCxnSpPr>
        <p:spPr>
          <a:xfrm>
            <a:off x="403920" y="4365104"/>
            <a:ext cx="3055235" cy="216024"/>
          </a:xfrm>
          <a:prstGeom prst="bentConnector3">
            <a:avLst>
              <a:gd name="adj1" fmla="val 808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971600" y="493367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одзаголовок 41"/>
          <p:cNvSpPr txBox="1">
            <a:spLocks/>
          </p:cNvSpPr>
          <p:nvPr/>
        </p:nvSpPr>
        <p:spPr>
          <a:xfrm>
            <a:off x="299187" y="3861048"/>
            <a:ext cx="2656749" cy="421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сопротивления заземляющего устройства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одзаголовок 41"/>
          <p:cNvSpPr txBox="1">
            <a:spLocks/>
          </p:cNvSpPr>
          <p:nvPr/>
        </p:nvSpPr>
        <p:spPr>
          <a:xfrm>
            <a:off x="1835696" y="2132856"/>
            <a:ext cx="1591292" cy="30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00680" y="220256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>
            <a:off x="6018988" y="2574130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>
            <a:off x="6359837" y="2980012"/>
            <a:ext cx="2597582" cy="269800"/>
          </a:xfrm>
          <a:prstGeom prst="bentConnector3">
            <a:avLst>
              <a:gd name="adj1" fmla="val 1584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6518132" y="3861048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6189412" y="4434034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5835038" y="487623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158770" y="2068098"/>
            <a:ext cx="2157646" cy="300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 работников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одзаголовок 41"/>
          <p:cNvSpPr txBox="1">
            <a:spLocks/>
          </p:cNvSpPr>
          <p:nvPr/>
        </p:nvSpPr>
        <p:spPr>
          <a:xfrm>
            <a:off x="6588224" y="3362844"/>
            <a:ext cx="2455388" cy="282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и дератизация здания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Чердачная обработка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одзаголовок 41"/>
          <p:cNvSpPr txBox="1">
            <a:spLocks/>
          </p:cNvSpPr>
          <p:nvPr/>
        </p:nvSpPr>
        <p:spPr>
          <a:xfrm>
            <a:off x="6564228" y="2780928"/>
            <a:ext cx="2184236" cy="28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приборов учета тепла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одзаголовок 41"/>
          <p:cNvSpPr txBox="1">
            <a:spLocks/>
          </p:cNvSpPr>
          <p:nvPr/>
        </p:nvSpPr>
        <p:spPr>
          <a:xfrm>
            <a:off x="6732240" y="3933056"/>
            <a:ext cx="2503559" cy="30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пожарной сигнализации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365104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твердых бытовых отходов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226" y="2147280"/>
            <a:ext cx="3030311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2" name="Соединительная линия уступом 141"/>
          <p:cNvCxnSpPr/>
          <p:nvPr/>
        </p:nvCxnSpPr>
        <p:spPr>
          <a:xfrm>
            <a:off x="1388122" y="5290520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flipV="1">
            <a:off x="5364088" y="5285382"/>
            <a:ext cx="3264611" cy="231851"/>
          </a:xfrm>
          <a:prstGeom prst="bentConnector3">
            <a:avLst>
              <a:gd name="adj1" fmla="val 148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одзаголовок 41"/>
          <p:cNvSpPr txBox="1">
            <a:spLocks/>
          </p:cNvSpPr>
          <p:nvPr/>
        </p:nvSpPr>
        <p:spPr>
          <a:xfrm>
            <a:off x="6365084" y="4933675"/>
            <a:ext cx="2052846" cy="36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1С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одзаголовок 41"/>
          <p:cNvSpPr txBox="1">
            <a:spLocks/>
          </p:cNvSpPr>
          <p:nvPr/>
        </p:nvSpPr>
        <p:spPr>
          <a:xfrm>
            <a:off x="1300833" y="4992777"/>
            <a:ext cx="2191047" cy="30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катриджей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419872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45172"/>
            <a:ext cx="7117165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159 СПЕЦИФИКАСЫ БОЙЫНША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299187" y="4581128"/>
            <a:ext cx="312068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Бейнебақылау жүйесін жүргізу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дзаголовок 41"/>
          <p:cNvSpPr txBox="1">
            <a:spLocks/>
          </p:cNvSpPr>
          <p:nvPr/>
        </p:nvSpPr>
        <p:spPr>
          <a:xfrm>
            <a:off x="827584" y="2549604"/>
            <a:ext cx="2128352" cy="30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Банктік қызметтер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1621429" y="2217462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flipV="1">
            <a:off x="971600" y="2645618"/>
            <a:ext cx="2532898" cy="284140"/>
          </a:xfrm>
          <a:prstGeom prst="bentConnector3">
            <a:avLst>
              <a:gd name="adj1" fmla="val 801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flipV="1">
            <a:off x="395536" y="3000300"/>
            <a:ext cx="2952581" cy="249512"/>
          </a:xfrm>
          <a:prstGeom prst="bentConnector3">
            <a:avLst>
              <a:gd name="adj1" fmla="val 851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одзаголовок 41"/>
          <p:cNvSpPr txBox="1">
            <a:spLocks/>
          </p:cNvSpPr>
          <p:nvPr/>
        </p:nvSpPr>
        <p:spPr>
          <a:xfrm>
            <a:off x="371033" y="2929758"/>
            <a:ext cx="2538993" cy="32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сөндіргіштерді толтыру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>
            <a:off x="403920" y="3861048"/>
            <a:ext cx="2911219" cy="216024"/>
          </a:xfrm>
          <a:prstGeom prst="bentConnector3">
            <a:avLst>
              <a:gd name="adj1" fmla="val 842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одзаголовок 41"/>
          <p:cNvSpPr txBox="1">
            <a:spLocks/>
          </p:cNvSpPr>
          <p:nvPr/>
        </p:nvSpPr>
        <p:spPr>
          <a:xfrm>
            <a:off x="403921" y="3299876"/>
            <a:ext cx="2283486" cy="417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Жылыту жүйесін жуу және кептіру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Соединительная линия уступом 102"/>
          <p:cNvCxnSpPr/>
          <p:nvPr/>
        </p:nvCxnSpPr>
        <p:spPr>
          <a:xfrm>
            <a:off x="403920" y="4365104"/>
            <a:ext cx="3055235" cy="216024"/>
          </a:xfrm>
          <a:prstGeom prst="bentConnector3">
            <a:avLst>
              <a:gd name="adj1" fmla="val 808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971600" y="493367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одзаголовок 41"/>
          <p:cNvSpPr txBox="1">
            <a:spLocks/>
          </p:cNvSpPr>
          <p:nvPr/>
        </p:nvSpPr>
        <p:spPr>
          <a:xfrm>
            <a:off x="0" y="3861048"/>
            <a:ext cx="33478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 тұйықтау құрылғыларының кедергісін өлшеу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одзаголовок 41"/>
          <p:cNvSpPr txBox="1">
            <a:spLocks/>
          </p:cNvSpPr>
          <p:nvPr/>
        </p:nvSpPr>
        <p:spPr>
          <a:xfrm>
            <a:off x="1475656" y="2132856"/>
            <a:ext cx="1951332" cy="30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Ағымдағы жөндеу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00680" y="220256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>
            <a:off x="6018988" y="2574130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>
            <a:off x="6359837" y="2980012"/>
            <a:ext cx="2597582" cy="269800"/>
          </a:xfrm>
          <a:prstGeom prst="bentConnector3">
            <a:avLst>
              <a:gd name="adj1" fmla="val 1584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6518132" y="3861048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6189412" y="4434034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5835038" y="487623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158770" y="2068099"/>
            <a:ext cx="2733710" cy="280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 сараптау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одзаголовок 41"/>
          <p:cNvSpPr txBox="1">
            <a:spLocks/>
          </p:cNvSpPr>
          <p:nvPr/>
        </p:nvSpPr>
        <p:spPr>
          <a:xfrm>
            <a:off x="6372200" y="3356992"/>
            <a:ext cx="26714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Ғимараттың дезинфекциясы және дератизациясы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шатырды өңдеу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одзаголовок 41"/>
          <p:cNvSpPr txBox="1">
            <a:spLocks/>
          </p:cNvSpPr>
          <p:nvPr/>
        </p:nvSpPr>
        <p:spPr>
          <a:xfrm>
            <a:off x="6804248" y="2924944"/>
            <a:ext cx="2184236" cy="28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Есептегіштерді тексеру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одзаголовок 41"/>
          <p:cNvSpPr txBox="1">
            <a:spLocks/>
          </p:cNvSpPr>
          <p:nvPr/>
        </p:nvSpPr>
        <p:spPr>
          <a:xfrm>
            <a:off x="6732240" y="4005064"/>
            <a:ext cx="250355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сөндіру қызметі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365104"/>
            <a:ext cx="269213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тұрмыстық қалдықтарды жою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226" y="2147280"/>
            <a:ext cx="3030311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2" name="Соединительная линия уступом 141"/>
          <p:cNvCxnSpPr/>
          <p:nvPr/>
        </p:nvCxnSpPr>
        <p:spPr>
          <a:xfrm>
            <a:off x="1388122" y="5290520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flipV="1">
            <a:off x="5364088" y="5285382"/>
            <a:ext cx="3264611" cy="231851"/>
          </a:xfrm>
          <a:prstGeom prst="bentConnector3">
            <a:avLst>
              <a:gd name="adj1" fmla="val 148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одзаголовок 41"/>
          <p:cNvSpPr txBox="1">
            <a:spLocks/>
          </p:cNvSpPr>
          <p:nvPr/>
        </p:nvSpPr>
        <p:spPr>
          <a:xfrm>
            <a:off x="6588224" y="4933675"/>
            <a:ext cx="2304256" cy="29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көрсету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одзаголовок 41"/>
          <p:cNvSpPr txBox="1">
            <a:spLocks/>
          </p:cNvSpPr>
          <p:nvPr/>
        </p:nvSpPr>
        <p:spPr>
          <a:xfrm>
            <a:off x="1300833" y="4992777"/>
            <a:ext cx="2191047" cy="30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Картриджді толтыру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8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151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407707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тепло, электроэнергия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899592" y="2681747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467544" y="4725144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543358" y="227687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6046408" y="261273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21145" y="4653136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590818" y="2420888"/>
            <a:ext cx="2157646" cy="300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221088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одзаголовок 41"/>
          <p:cNvSpPr txBox="1">
            <a:spLocks/>
          </p:cNvSpPr>
          <p:nvPr/>
        </p:nvSpPr>
        <p:spPr>
          <a:xfrm>
            <a:off x="5087683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152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1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467545" y="1412776"/>
            <a:ext cx="4320480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151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4077072"/>
            <a:ext cx="297355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Су, жылу, электр энергиясы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899592" y="2681747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467544" y="4725144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543358" y="227687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қызметтер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6046408" y="261273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21145" y="4653136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590818" y="2204864"/>
            <a:ext cx="222965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қызметтері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660232" y="2204864"/>
            <a:ext cx="201622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221088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Ғаламтор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одзаголовок 41"/>
          <p:cNvSpPr txBox="1">
            <a:spLocks/>
          </p:cNvSpPr>
          <p:nvPr/>
        </p:nvSpPr>
        <p:spPr>
          <a:xfrm>
            <a:off x="5087683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152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7261181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149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140968"/>
            <a:ext cx="2788854" cy="111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Моющие и хозяйственные средства (мыло, стиральный порошок, средство для чистки унитазов и т.д.)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467544" y="4581128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687374" y="191683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(газеты, журналы)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65318" y="2385815"/>
            <a:ext cx="3240120" cy="252295"/>
          </a:xfrm>
          <a:prstGeom prst="bentConnector3">
            <a:avLst>
              <a:gd name="adj1" fmla="val 1756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12160" y="451619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329682" y="1752932"/>
            <a:ext cx="2814318" cy="96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товары (бумага, табеля, меню раскладки и т.д.)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248037" y="3395955"/>
            <a:ext cx="2895963" cy="897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 материалы (краска, эмульсия, шпатлевка, песок, цемент и т.д.)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Соединительная линия уступом 20"/>
          <p:cNvCxnSpPr/>
          <p:nvPr/>
        </p:nvCxnSpPr>
        <p:spPr>
          <a:xfrm>
            <a:off x="860309" y="5077691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41"/>
          <p:cNvSpPr txBox="1">
            <a:spLocks/>
          </p:cNvSpPr>
          <p:nvPr/>
        </p:nvSpPr>
        <p:spPr>
          <a:xfrm>
            <a:off x="695758" y="4681366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Рассада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5796136" y="510206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41"/>
          <p:cNvSpPr txBox="1">
            <a:spLocks/>
          </p:cNvSpPr>
          <p:nvPr/>
        </p:nvSpPr>
        <p:spPr>
          <a:xfrm>
            <a:off x="6156176" y="4753374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посуда</a:t>
            </a:r>
          </a:p>
        </p:txBody>
      </p:sp>
      <p:sp>
        <p:nvSpPr>
          <p:cNvPr id="25" name="Подзаголовок 41"/>
          <p:cNvSpPr txBox="1">
            <a:spLocks/>
          </p:cNvSpPr>
          <p:nvPr/>
        </p:nvSpPr>
        <p:spPr>
          <a:xfrm>
            <a:off x="543358" y="2698632"/>
            <a:ext cx="2372458" cy="44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Пастельное белье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757333" y="2852936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899592" y="2348880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6329682" y="3137446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41"/>
          <p:cNvSpPr txBox="1">
            <a:spLocks/>
          </p:cNvSpPr>
          <p:nvPr/>
        </p:nvSpPr>
        <p:spPr>
          <a:xfrm>
            <a:off x="6577302" y="2767769"/>
            <a:ext cx="2719098" cy="73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бытовой техники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263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7261181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149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356992"/>
            <a:ext cx="27575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Жуу және тұрмыстық құралдар (сабын, кір жуғыш зат, дәретхана жуғыш заттар және т.б.)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467544" y="4581128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0" y="1916832"/>
            <a:ext cx="30598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(газеттер, журналдар)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65318" y="2385815"/>
            <a:ext cx="3240120" cy="252295"/>
          </a:xfrm>
          <a:prstGeom prst="bentConnector3">
            <a:avLst>
              <a:gd name="adj1" fmla="val 1756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12160" y="451619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329682" y="1752932"/>
            <a:ext cx="2814318" cy="96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Кеңсе тауарлары (қағаз, уақыт парағы, орналасу мәзірі және т.б.)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248037" y="3501008"/>
            <a:ext cx="289596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 материалдары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эмульсия,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Соединительная линия уступом 20"/>
          <p:cNvCxnSpPr/>
          <p:nvPr/>
        </p:nvCxnSpPr>
        <p:spPr>
          <a:xfrm>
            <a:off x="860309" y="5077691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41"/>
          <p:cNvSpPr txBox="1">
            <a:spLocks/>
          </p:cNvSpPr>
          <p:nvPr/>
        </p:nvSpPr>
        <p:spPr>
          <a:xfrm>
            <a:off x="695758" y="4681366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Көшет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5796136" y="510206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41"/>
          <p:cNvSpPr txBox="1">
            <a:spLocks/>
          </p:cNvSpPr>
          <p:nvPr/>
        </p:nvSpPr>
        <p:spPr>
          <a:xfrm>
            <a:off x="6156176" y="4753374"/>
            <a:ext cx="2880320" cy="33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үй ыдыстары</a:t>
            </a:r>
          </a:p>
        </p:txBody>
      </p:sp>
      <p:sp>
        <p:nvSpPr>
          <p:cNvPr id="25" name="Подзаголовок 41"/>
          <p:cNvSpPr txBox="1">
            <a:spLocks/>
          </p:cNvSpPr>
          <p:nvPr/>
        </p:nvSpPr>
        <p:spPr>
          <a:xfrm>
            <a:off x="543358" y="2698632"/>
            <a:ext cx="2372458" cy="44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Төсек-орын тысы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757333" y="2852936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899592" y="2348880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6329682" y="3137446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41"/>
          <p:cNvSpPr txBox="1">
            <a:spLocks/>
          </p:cNvSpPr>
          <p:nvPr/>
        </p:nvSpPr>
        <p:spPr>
          <a:xfrm>
            <a:off x="6577302" y="2780927"/>
            <a:ext cx="245919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 техниканы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584234"/>
            <a:ext cx="7045157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414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71703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Водонагреватели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157197" y="417880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388668" y="420011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одзаголовок 41"/>
          <p:cNvSpPr txBox="1">
            <a:spLocks/>
          </p:cNvSpPr>
          <p:nvPr/>
        </p:nvSpPr>
        <p:spPr>
          <a:xfrm>
            <a:off x="6319650" y="3460154"/>
            <a:ext cx="2788854" cy="54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Оргтехника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(принтеры)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7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584234"/>
            <a:ext cx="7045157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414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71703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жылытқыштары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157197" y="417880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388668" y="420011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одзаголовок 41"/>
          <p:cNvSpPr txBox="1">
            <a:spLocks/>
          </p:cNvSpPr>
          <p:nvPr/>
        </p:nvSpPr>
        <p:spPr>
          <a:xfrm>
            <a:off x="6319650" y="3460154"/>
            <a:ext cx="2788854" cy="68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Кеңсе жабдығы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(принтерлер)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7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71703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Водонагреватели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157197" y="417880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41"/>
          <p:cNvSpPr txBox="1">
            <a:spLocks/>
          </p:cNvSpPr>
          <p:nvPr/>
        </p:nvSpPr>
        <p:spPr>
          <a:xfrm>
            <a:off x="6319650" y="3460154"/>
            <a:ext cx="2788854" cy="54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Оргтехника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(ринтеры)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792</Words>
  <Application>Microsoft Office PowerPoint</Application>
  <PresentationFormat>Экран (4:3)</PresentationFormat>
  <Paragraphs>136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Инфографика подготовлена  ГККП «Детский сад №3 «Ертөстік» при акимате города Кокшетау 14 сентября 2018 г.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ертостик</cp:lastModifiedBy>
  <cp:revision>78</cp:revision>
  <dcterms:created xsi:type="dcterms:W3CDTF">2017-01-31T17:42:05Z</dcterms:created>
  <dcterms:modified xsi:type="dcterms:W3CDTF">2018-09-15T02:39:57Z</dcterms:modified>
</cp:coreProperties>
</file>